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66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7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5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4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4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1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3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6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1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4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5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824089"/>
            <a:ext cx="9074331" cy="549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29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159" y="379829"/>
            <a:ext cx="10142806" cy="16599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159" y="1831737"/>
            <a:ext cx="9392259" cy="4161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65494" y="2337561"/>
            <a:ext cx="91721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</a:rPr>
              <a:t>It was more than a century later that real life became the dominant topic of the novel helped by: </a:t>
            </a:r>
          </a:p>
          <a:p>
            <a:r>
              <a:rPr lang="en-US" sz="2400" dirty="0" smtClean="0">
                <a:latin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</a:rPr>
              <a:t>rise of philosophical rationalism </a:t>
            </a:r>
            <a:r>
              <a:rPr lang="en-US" sz="2400" dirty="0" smtClean="0">
                <a:latin typeface="Times New Roman" panose="02020603050405020304" pitchFamily="18" charset="0"/>
              </a:rPr>
              <a:t>(the </a:t>
            </a:r>
            <a:r>
              <a:rPr lang="en-US" sz="2400" dirty="0">
                <a:latin typeface="Times New Roman" panose="02020603050405020304" pitchFamily="18" charset="0"/>
              </a:rPr>
              <a:t>individual could discover the reality of the world around him through his senses and perceptions). </a:t>
            </a:r>
          </a:p>
          <a:p>
            <a:r>
              <a:rPr lang="en-US" sz="2400" dirty="0" smtClean="0">
                <a:latin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</a:rPr>
              <a:t>influence of Puritanism and later Methodism. </a:t>
            </a:r>
          </a:p>
          <a:p>
            <a:r>
              <a:rPr lang="en-US" sz="2400" dirty="0" smtClean="0">
                <a:latin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</a:rPr>
              <a:t>expansion of the reading public. 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31631" y="5670958"/>
            <a:ext cx="9144000" cy="617300"/>
          </a:xfrm>
        </p:spPr>
        <p:txBody>
          <a:bodyPr/>
          <a:lstStyle/>
          <a:p>
            <a:r>
              <a:rPr lang="en-US" dirty="0" smtClean="0"/>
              <a:t>For more details look at page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1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99" y="923015"/>
            <a:ext cx="10045002" cy="501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64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536" y="633046"/>
            <a:ext cx="1015783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65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Rizq</dc:creator>
  <cp:lastModifiedBy>mbakr</cp:lastModifiedBy>
  <cp:revision>12</cp:revision>
  <dcterms:created xsi:type="dcterms:W3CDTF">2020-10-25T19:55:07Z</dcterms:created>
  <dcterms:modified xsi:type="dcterms:W3CDTF">2021-01-07T12:22:35Z</dcterms:modified>
</cp:coreProperties>
</file>